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Scientists</a:t>
            </a:r>
            <a:r>
              <a:rPr lang="en-US" baseline="0" dirty="0" smtClean="0"/>
              <a:t> say… Find this in the James Pond Files</a:t>
            </a:r>
          </a:p>
        </c:rich>
      </c:tx>
      <c:layout/>
    </c:title>
    <c:plotArea>
      <c:layout/>
      <c:ofPieChart>
        <c:ofPieType val="bar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Contributers</c:v>
                </c:pt>
              </c:strCache>
            </c:strRef>
          </c:tx>
          <c:dPt>
            <c:idx val="4"/>
            <c:explosion val="1"/>
          </c:dPt>
          <c:cat>
            <c:strRef>
              <c:f>Sheet1!$A$2:$A$5</c:f>
              <c:strCache>
                <c:ptCount val="2"/>
                <c:pt idx="0">
                  <c:v>Farm</c:v>
                </c:pt>
                <c:pt idx="1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0.7</c:v>
                </c:pt>
                <c:pt idx="1">
                  <c:v>0.3</c:v>
                </c:pt>
              </c:numCache>
            </c:numRef>
          </c:val>
        </c:ser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6768325313502479"/>
          <c:y val="0.37140537825872638"/>
          <c:w val="0.10866129581024594"/>
          <c:h val="0.13474789785068947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F4751-C568-41CA-AB8F-6871006F7F49}" type="datetimeFigureOut">
              <a:rPr lang="en-US" smtClean="0"/>
              <a:pPr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004C34-E039-4E66-BCFA-12C320BAF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5891" y="0"/>
            <a:ext cx="9302291" cy="696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Sandy Trapp </a:t>
            </a:r>
            <a:r>
              <a:rPr lang="en-US" dirty="0" smtClean="0"/>
              <a:t>is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INNOCENT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By Cameron Stocker, Donovan Dewing, and Madison </a:t>
            </a:r>
            <a:r>
              <a:rPr lang="en-US" sz="1800" dirty="0" err="1" smtClean="0">
                <a:solidFill>
                  <a:srgbClr val="FFFF00"/>
                </a:solidFill>
              </a:rPr>
              <a:t>Wessels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Golf Course - 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Golf courses provide enjoyment to all the people in the Gray Area.</a:t>
            </a:r>
          </a:p>
          <a:p>
            <a:pPr>
              <a:buFont typeface="Wingdings" pitchFamily="2" charset="2"/>
              <a:buChar char="q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Golf courses bring in tourists and get money to the city.</a:t>
            </a:r>
          </a:p>
          <a:p>
            <a:pPr>
              <a:buFont typeface="Wingdings" pitchFamily="2" charset="2"/>
              <a:buChar char="q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Golf courses teach life long lessons.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Golf courses provide a nice scenery for the Gray Area.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Golf Course -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9600" dirty="0" smtClean="0">
                <a:solidFill>
                  <a:schemeClr val="bg1"/>
                </a:solidFill>
              </a:rPr>
              <a:t> None </a:t>
            </a:r>
          </a:p>
          <a:p>
            <a:pPr>
              <a:buFont typeface="Wingdings" pitchFamily="2" charset="2"/>
              <a:buChar char="q"/>
            </a:pPr>
            <a:r>
              <a:rPr lang="en-US" sz="9600" dirty="0">
                <a:solidFill>
                  <a:schemeClr val="bg1"/>
                </a:solidFill>
              </a:rPr>
              <a:t> </a:t>
            </a:r>
            <a:r>
              <a:rPr lang="en-US" sz="9600" dirty="0" smtClean="0">
                <a:solidFill>
                  <a:schemeClr val="bg1"/>
                </a:solidFill>
              </a:rPr>
              <a:t>Zero</a:t>
            </a:r>
          </a:p>
          <a:p>
            <a:pPr>
              <a:buFont typeface="Wingdings" pitchFamily="2" charset="2"/>
              <a:buChar char="q"/>
            </a:pPr>
            <a:r>
              <a:rPr lang="en-US" sz="9600" dirty="0">
                <a:solidFill>
                  <a:schemeClr val="bg1"/>
                </a:solidFill>
              </a:rPr>
              <a:t> </a:t>
            </a:r>
            <a:r>
              <a:rPr lang="en-US" sz="9600" dirty="0" smtClean="0">
                <a:solidFill>
                  <a:schemeClr val="bg1"/>
                </a:solidFill>
              </a:rPr>
              <a:t>Zip</a:t>
            </a:r>
            <a:endParaRPr lang="en-US" sz="96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Documents and Settings\donovandewing\Local Settings\Temporary Internet Files\Content.IE5\1U894WMV\MC9003665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590800"/>
            <a:ext cx="3130409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Waterway Polluters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Hmm…???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F</a:t>
            </a:r>
            <a:r>
              <a:rPr lang="en-US" sz="4400" dirty="0" smtClean="0">
                <a:solidFill>
                  <a:schemeClr val="bg1"/>
                </a:solidFill>
              </a:rPr>
              <a:t>arms are responsible for 70% of waterway pollutions… 70% of dead fish due to insufficient H20  is about 14-15 fish. Doesn’t that mean that 14 fish are dead due to the farm, and 7 are unknown? Think about that!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Gray Area</a:t>
            </a:r>
            <a:endParaRPr lang="en-US" dirty="0"/>
          </a:p>
        </p:txBody>
      </p:sp>
      <p:pic>
        <p:nvPicPr>
          <p:cNvPr id="4" name="Content Placeholder 3" descr="gray ar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143000"/>
            <a:ext cx="7239000" cy="5338763"/>
          </a:xfrm>
          <a:solidFill>
            <a:srgbClr val="92D050"/>
          </a:solidFill>
        </p:spPr>
      </p:pic>
      <p:sp>
        <p:nvSpPr>
          <p:cNvPr id="6" name="Rectangle 5"/>
          <p:cNvSpPr/>
          <p:nvPr/>
        </p:nvSpPr>
        <p:spPr>
          <a:xfrm>
            <a:off x="1600200" y="4114800"/>
            <a:ext cx="533400" cy="5334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895600" y="3733800"/>
            <a:ext cx="609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133600" y="3429000"/>
            <a:ext cx="685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0" y="5334000"/>
            <a:ext cx="632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/>
              <a:t>The Cattle Ranch and Grays Land Town is closer to the river, and James Pond…..</a:t>
            </a:r>
            <a:endParaRPr lang="en-US" sz="2800" b="1" i="1" u="sn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156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Sandy Trapp is INNOCENT </vt:lpstr>
      <vt:lpstr>Golf Course - Pros</vt:lpstr>
      <vt:lpstr>Golf Course - Cons</vt:lpstr>
      <vt:lpstr>Waterway Polluters</vt:lpstr>
      <vt:lpstr>Hmm…???</vt:lpstr>
      <vt:lpstr>Map of Gray Area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Sandy Trapp is INNOCENT </dc:title>
  <dc:creator>Administratr</dc:creator>
  <cp:lastModifiedBy>Administratr</cp:lastModifiedBy>
  <cp:revision>4</cp:revision>
  <dcterms:created xsi:type="dcterms:W3CDTF">2010-11-30T14:13:34Z</dcterms:created>
  <dcterms:modified xsi:type="dcterms:W3CDTF">2010-12-01T15:47:16Z</dcterms:modified>
</cp:coreProperties>
</file>